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89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47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533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298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96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382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22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980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493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25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4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5B7E054-31BD-4483-AF43-BF5A15311A2D}" type="datetimeFigureOut">
              <a:rPr lang="es-CL" smtClean="0"/>
              <a:t>09-06-2020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79DAF6F-1E0E-4C47-B94A-76AACD8C47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4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F9CE4-2AF1-4AE3-BCC0-0FAAB17E60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Adjetivos Calificativos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F2FF4C-8129-45DB-BD93-33E4559DB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937" y="4316413"/>
            <a:ext cx="9144000" cy="1655762"/>
          </a:xfrm>
        </p:spPr>
        <p:txBody>
          <a:bodyPr/>
          <a:lstStyle/>
          <a:p>
            <a:pPr algn="just"/>
            <a:r>
              <a:rPr lang="es-CL" dirty="0"/>
              <a:t>OA 05:</a:t>
            </a:r>
          </a:p>
          <a:p>
            <a:pPr algn="just"/>
            <a:r>
              <a:rPr lang="es-CL" dirty="0"/>
              <a:t>Describir características físicas de diversos personajes.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76FC5AD-46C5-4A9D-B573-6EA8B6E29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20" y="374419"/>
            <a:ext cx="877900" cy="70110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566836A-9CD0-4C6A-B741-F9942497C308}"/>
              </a:ext>
            </a:extLst>
          </p:cNvPr>
          <p:cNvSpPr/>
          <p:nvPr/>
        </p:nvSpPr>
        <p:spPr>
          <a:xfrm>
            <a:off x="300037" y="121414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200" dirty="0">
                <a:solidFill>
                  <a:schemeClr val="bg1"/>
                </a:solidFill>
              </a:rPr>
              <a:t>Escuela Particular Las Naciones Nº1973 </a:t>
            </a:r>
          </a:p>
          <a:p>
            <a:r>
              <a:rPr lang="es-CL" sz="1200" dirty="0">
                <a:solidFill>
                  <a:schemeClr val="bg1"/>
                </a:solidFill>
              </a:rPr>
              <a:t>Avenida Las Naciones 800 Maipú</a:t>
            </a:r>
          </a:p>
          <a:p>
            <a:r>
              <a:rPr lang="es-CL" sz="1200" dirty="0">
                <a:solidFill>
                  <a:schemeClr val="bg1"/>
                </a:solidFill>
              </a:rPr>
              <a:t>RBD : 25808-3 Fono: 7712401</a:t>
            </a:r>
          </a:p>
          <a:p>
            <a:r>
              <a:rPr lang="es-CL" sz="1200" dirty="0">
                <a:solidFill>
                  <a:schemeClr val="bg1"/>
                </a:solidFill>
              </a:rPr>
              <a:t>Escuelalasnaciones1973@hotmail.com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C6D84CE-A093-4FFB-A033-E35A45548748}"/>
              </a:ext>
            </a:extLst>
          </p:cNvPr>
          <p:cNvSpPr txBox="1"/>
          <p:nvPr/>
        </p:nvSpPr>
        <p:spPr>
          <a:xfrm>
            <a:off x="534547" y="5756561"/>
            <a:ext cx="555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Profesora: Marcela Oyarce</a:t>
            </a:r>
          </a:p>
          <a:p>
            <a:r>
              <a:rPr lang="es-CL" dirty="0">
                <a:solidFill>
                  <a:schemeClr val="bg1"/>
                </a:solidFill>
              </a:rPr>
              <a:t>2° Básico</a:t>
            </a:r>
          </a:p>
        </p:txBody>
      </p:sp>
    </p:spTree>
    <p:extLst>
      <p:ext uri="{BB962C8B-B14F-4D97-AF65-F5344CB8AC3E}">
        <p14:creationId xmlns:p14="http://schemas.microsoft.com/office/powerpoint/2010/main" val="152137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A4010-B575-4B6B-AFB2-83624E1E7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adjetivos calificativos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F2F569-7B6D-481B-893F-4ADBD33AA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2057400"/>
            <a:ext cx="10629900" cy="642938"/>
          </a:xfrm>
        </p:spPr>
        <p:txBody>
          <a:bodyPr>
            <a:normAutofit fontScale="85000" lnSpcReduction="10000"/>
          </a:bodyPr>
          <a:lstStyle/>
          <a:p>
            <a:r>
              <a:rPr lang="es-CL" sz="2900" dirty="0"/>
              <a:t>Son palabras que se usan para decir como son las personas, animales o cosas.</a:t>
            </a:r>
            <a:r>
              <a:rPr lang="es-CL" dirty="0"/>
              <a:t> </a:t>
            </a:r>
          </a:p>
        </p:txBody>
      </p:sp>
      <p:pic>
        <p:nvPicPr>
          <p:cNvPr id="1026" name="Picture 2" descr="Los adjetivos calificativos» – Fundación Educacional La Milagrosa">
            <a:extLst>
              <a:ext uri="{FF2B5EF4-FFF2-40B4-BE49-F238E27FC236}">
                <a16:creationId xmlns:a16="http://schemas.microsoft.com/office/drawing/2014/main" id="{8D25D24C-472B-4DE7-A463-2A3F234107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" t="14852" r="4576" b="9310"/>
          <a:stretch/>
        </p:blipFill>
        <p:spPr bwMode="auto">
          <a:xfrm>
            <a:off x="1528762" y="2507457"/>
            <a:ext cx="8601075" cy="363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313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A44D6-EB3E-4631-899D-F89332DB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662" y="381000"/>
            <a:ext cx="9875520" cy="904875"/>
          </a:xfrm>
        </p:spPr>
        <p:txBody>
          <a:bodyPr/>
          <a:lstStyle/>
          <a:p>
            <a:r>
              <a:rPr lang="es-CL" dirty="0"/>
              <a:t>Actividad 1: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80473B1C-65E1-42D8-9D0A-3EBF86F5BB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1" t="12083" r="11559" b="28666"/>
          <a:stretch/>
        </p:blipFill>
        <p:spPr bwMode="auto">
          <a:xfrm>
            <a:off x="828675" y="1143000"/>
            <a:ext cx="9875520" cy="544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t2.depositphotos.com/1007168/6106/v/450/deposi...">
            <a:extLst>
              <a:ext uri="{FF2B5EF4-FFF2-40B4-BE49-F238E27FC236}">
                <a16:creationId xmlns:a16="http://schemas.microsoft.com/office/drawing/2014/main" id="{9D4C6D5C-3995-485D-8624-40A754FC5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21" y="935831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2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AA68F-21E0-46AB-8792-B0130743F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2: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DE0113E-5004-4842-AC59-4FB0372691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6" t="11111" r="5516" b="53958"/>
          <a:stretch/>
        </p:blipFill>
        <p:spPr bwMode="auto">
          <a:xfrm>
            <a:off x="1744503" y="2185697"/>
            <a:ext cx="8672514" cy="4062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t2.depositphotos.com/1007168/6106/v/450/deposi...">
            <a:extLst>
              <a:ext uri="{FF2B5EF4-FFF2-40B4-BE49-F238E27FC236}">
                <a16:creationId xmlns:a16="http://schemas.microsoft.com/office/drawing/2014/main" id="{8DE1DB76-6F49-4E09-9582-E2F4B1B03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44" y="937736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8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66733-2232-4379-937F-D0FEED02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690" y="270247"/>
            <a:ext cx="9875520" cy="1094422"/>
          </a:xfrm>
        </p:spPr>
        <p:txBody>
          <a:bodyPr/>
          <a:lstStyle/>
          <a:p>
            <a:r>
              <a:rPr lang="es-CL" dirty="0"/>
              <a:t>Actividad 3: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E3D8BA1-ED02-42B0-BEE4-06A1C8B2D2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15" t="34779" r="42812" b="45791"/>
          <a:stretch/>
        </p:blipFill>
        <p:spPr>
          <a:xfrm>
            <a:off x="1457325" y="4002912"/>
            <a:ext cx="2053590" cy="222885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A468F90-A048-4F75-8306-A17039B88B51}"/>
              </a:ext>
            </a:extLst>
          </p:cNvPr>
          <p:cNvSpPr txBox="1"/>
          <p:nvPr/>
        </p:nvSpPr>
        <p:spPr>
          <a:xfrm>
            <a:off x="342900" y="1140590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Lee el siguiente párrafo y completa la tabla:</a:t>
            </a:r>
          </a:p>
          <a:p>
            <a:endParaRPr lang="es-CL" dirty="0"/>
          </a:p>
          <a:p>
            <a:r>
              <a:rPr lang="es-CL" dirty="0"/>
              <a:t>En un pueblo pequeño, de casas blancas con bonitos balcones.</a:t>
            </a:r>
          </a:p>
          <a:p>
            <a:endParaRPr lang="es-CL" dirty="0"/>
          </a:p>
          <a:p>
            <a:r>
              <a:rPr lang="es-CL" dirty="0"/>
              <a:t>En la plaza hay un viejo roble, que tiene más de cien años.</a:t>
            </a:r>
          </a:p>
          <a:p>
            <a:endParaRPr lang="es-CL" dirty="0"/>
          </a:p>
          <a:p>
            <a:r>
              <a:rPr lang="es-CL" dirty="0"/>
              <a:t>Los pajaritos alegran, con su dulce cantar, toda la plaza.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DEF4161-8CB7-448A-BF96-11C00CE5E5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828" t="18342" r="28399" b="28507"/>
          <a:stretch/>
        </p:blipFill>
        <p:spPr>
          <a:xfrm>
            <a:off x="4994909" y="642936"/>
            <a:ext cx="6749416" cy="4715346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69BE1D2-B342-4F2C-80A8-A36514B151E6}"/>
              </a:ext>
            </a:extLst>
          </p:cNvPr>
          <p:cNvSpPr txBox="1"/>
          <p:nvPr/>
        </p:nvSpPr>
        <p:spPr>
          <a:xfrm>
            <a:off x="457200" y="6072188"/>
            <a:ext cx="11158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Escribe una oración para adjetivos calificativos y sustantivos que escribiste en la tabla.</a:t>
            </a:r>
          </a:p>
        </p:txBody>
      </p:sp>
      <p:pic>
        <p:nvPicPr>
          <p:cNvPr id="9" name="Picture 2" descr="st2.depositphotos.com/1007168/6106/v/450/deposi...">
            <a:extLst>
              <a:ext uri="{FF2B5EF4-FFF2-40B4-BE49-F238E27FC236}">
                <a16:creationId xmlns:a16="http://schemas.microsoft.com/office/drawing/2014/main" id="{6FAF92ED-DB02-4D5F-82AA-9D8FB5AC7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05296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35446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21</TotalTime>
  <Words>131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Corbel</vt:lpstr>
      <vt:lpstr>Base</vt:lpstr>
      <vt:lpstr>Adjetivos Calificativos</vt:lpstr>
      <vt:lpstr>Los adjetivos calificativos</vt:lpstr>
      <vt:lpstr>Actividad 1:</vt:lpstr>
      <vt:lpstr>Actividad 2:</vt:lpstr>
      <vt:lpstr>Actividad 3: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Calificativos</dc:title>
  <dc:creator>HP 820</dc:creator>
  <cp:lastModifiedBy>HP 820</cp:lastModifiedBy>
  <cp:revision>3</cp:revision>
  <dcterms:created xsi:type="dcterms:W3CDTF">2020-06-09T06:29:02Z</dcterms:created>
  <dcterms:modified xsi:type="dcterms:W3CDTF">2020-06-09T06:50:41Z</dcterms:modified>
</cp:coreProperties>
</file>